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2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Как </a:t>
            </a:r>
            <a:r>
              <a:rPr lang="ru-RU" dirty="0" smtClean="0"/>
              <a:t>украшает себя человек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УМК «Школа России»</a:t>
            </a:r>
          </a:p>
          <a:p>
            <a:endParaRPr lang="ru-RU" dirty="0" smtClean="0"/>
          </a:p>
          <a:p>
            <a:r>
              <a:rPr lang="ru-RU" dirty="0" smtClean="0"/>
              <a:t>Подготовила учитель МАОУ СОШ № 11 </a:t>
            </a:r>
          </a:p>
          <a:p>
            <a:r>
              <a:rPr lang="ru-RU" dirty="0" smtClean="0"/>
              <a:t>Скворцова Ирина Александровна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nd4r17vx7fv-tsarevna-liagushka-i-ivan-tsarevi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0"/>
            <a:ext cx="5043096" cy="672412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800d06d3799c4c6832c55b4e182e8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88640"/>
            <a:ext cx="4759335" cy="64533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088136"/>
            <a:ext cx="7272808" cy="54546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riginal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8928" y="0"/>
            <a:ext cx="4625072" cy="6453336"/>
          </a:xfrm>
          <a:prstGeom prst="rect">
            <a:avLst/>
          </a:prstGeom>
        </p:spPr>
      </p:pic>
      <p:pic>
        <p:nvPicPr>
          <p:cNvPr id="5" name="Рисунок 4" descr="ef2a4be5473ab0b3cc286e67b1f59f44-m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497853" cy="638132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</TotalTime>
  <Words>18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Как украшает себя человек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украшает себя человек</dc:title>
  <dc:creator>1</dc:creator>
  <cp:lastModifiedBy>Admin</cp:lastModifiedBy>
  <cp:revision>2</cp:revision>
  <dcterms:created xsi:type="dcterms:W3CDTF">2019-12-16T17:00:41Z</dcterms:created>
  <dcterms:modified xsi:type="dcterms:W3CDTF">2021-11-14T15:18:14Z</dcterms:modified>
</cp:coreProperties>
</file>